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ha misha" initials="mm" lastIdx="1" clrIdx="0">
    <p:extLst>
      <p:ext uri="{19B8F6BF-5375-455C-9EA6-DF929625EA0E}">
        <p15:presenceInfo xmlns:p15="http://schemas.microsoft.com/office/powerpoint/2012/main" userId="ee7a5e143d0546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2T19:41:18.782" idx="1">
    <p:pos x="7680" y="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BB62F-0A30-4E04-A1B1-3EB34CC43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9A0BCE-5DE4-4AE3-BB27-59E4E480B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C4BBE5-FA67-401D-956D-74F98C79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468DF2-B393-4E05-9F7E-D7677B6D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73EE9-C0FE-42B4-8226-4998FE86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65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333EC-B3E5-4F59-A66E-9570B8E9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0D7A923-7186-45B3-A657-5CE63A2A3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B2A17-7258-43DD-8C77-D0C4F71D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B22254-731A-4B39-B800-5BD873E9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D4958E-1E32-4932-A4D6-31754108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39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5B28A3-F205-462D-90BB-658DC7A6A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CCF22E-6928-41FB-B621-31A86B0B2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22DA84-B2F6-4C37-ADE4-800B6694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D5BEF-3715-43F1-8E80-F221A2139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14C21C-8993-4155-8E49-8CC8CD10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2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CBC5-2997-479C-863C-5838C73C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8D3B7-52D8-4A72-AA8A-D793CA2B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DA95DA-08AB-45F3-87DE-4244AE7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9DCD2E-9D97-47C6-970B-A924022C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C60A78-7D40-43A2-9056-954D85A8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16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A7EFD-8EB2-4DE9-ABDB-F7447BEF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04C550-9050-4E60-8F53-12E90B51C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53D3EA-4629-48D1-A978-01D9755B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20A33B-9F94-4038-A021-F18657E2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B0E96-CF56-445C-8D15-C4C4D0BE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E27E6-926C-4377-85CE-EF716CC3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3BC69-CB75-4153-9D90-B702A871B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51E4D8-7221-4ADB-B648-2B83D8B57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18A574-F8F8-4F0F-B812-674639FB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1085C7-D9E0-4720-A812-26C65695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450F0C-F883-4396-A679-C54B9FB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38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B9E2F-368C-44FF-9B11-12A7D983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CE7629-24FB-4555-9EE5-516C91AC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B5B7F9-38AF-4560-A9B9-66C5200BE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770DC5-D425-4FDA-8EE6-882BB3579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E9C299-81E6-40BA-9D63-F0905B60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FD204A-E9BC-4B7C-B1EF-70903CB9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B5B8F3-1E60-473A-9174-0923A981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EDF78B2-7CB0-4E6E-B1EE-D45D1C51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979EB-591A-46BC-AFC9-A4A14FF3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FAC7E2-8A18-463B-8A1D-FC85C1A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A496C5-B851-4E71-A7CA-2E4BE6AC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C0D3A1-66E7-45E5-80DD-A7DE6D4C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88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740359-7C19-4875-B66F-59C9E26B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3741FE-EAE0-4C66-8E32-F2B743E1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CE8F79-D0E0-4061-93C5-8C19D3B8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54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231EA-EAD5-4820-908A-701EB1AC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93544-745D-4C6C-A84F-FC783883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377290-AE4B-43F2-B388-42B656823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1DDCB-8BA2-4285-BA5E-08E1F282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B3B21B-56A4-4D81-AC38-D55FBCDE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FFE2C1-7AD1-437B-B707-46F28CAE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F5CBD-EC3B-4EBC-8952-5307C13F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43D713-567E-45B5-B2F3-6F17CC4B0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DC79C-3699-4B65-BC25-6010A4699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BF9815-575E-4D48-97CC-646934AE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809B5C-50B1-4AE0-ABC5-C70A6246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C1480F-4C95-4A8B-A090-8830D122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6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4FDA3C-B5F7-427E-87FD-3A386630D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DE3F64-BC76-44BB-A269-B990F162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493985-A058-492B-9597-53817BB47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9FBD2-0D78-45EA-AED0-7D9ADD747F9D}" type="datetimeFigureOut">
              <a:rPr lang="ru-RU" smtClean="0"/>
              <a:t>10.03.2020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BB25E7-EA4C-4381-A957-4993D4453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F3E8FD-8D56-4190-9AD2-203ABBB2A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6EA52-8D23-40E6-BC99-DEFAB366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09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hyperlink" Target="https://www.google.com.ua/imgres?imgurl=https://www.cloudbees.com/sites/default/files/Jenkins_8.png&amp;imgrefurl=http://automation-remarks.com/tri-sposoba-podniat-jenkins-ci-dlia-vashikh-avtotiestov/&amp;docid=vCXsaBdTNAxyEM&amp;tbnid=686qwLOgSnS52M:&amp;vet=10ahUKEwj7oe_rjrLlAhUBi8MKHVioD2YQMwhWKAcwBw..i&amp;w=200&amp;h=276&amp;bih=648&amp;biw=1324&amp;q=%D0%BA%D0%B0%D1%80%D1%82%D0%B8%D0%BD%D0%BA%D0%B8%20jenkins&amp;ved=0ahUKEwj7oe_rjrLlAhUBi8MKHVioD2YQMwhWKAcwBw&amp;iact=mrc&amp;uact=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.ua/imgres?imgurl=https://media.proglib.io/wp-uploads/2017/07/195_docker.jpg&amp;imgrefurl=https://proglib.io/p/docker/&amp;docid=E50ujK-IpvA1aM&amp;tbnid=nU66jYwMGyex6M:&amp;vet=10ahUKEwi21pm4j7LlAhVdxMQBHbaBBagQMwhRKAIwAg..i&amp;w=1920&amp;h=1056&amp;bih=648&amp;biw=1324&amp;q=%D0%BA%D0%B0%D1%80%D1%82%D0%B8%D0%BD%D0%BA%D0%B8%20docker&amp;ved=0ahUKEwi21pm4j7LlAhVdxMQBHbaBBagQMwhRKAIwAg&amp;iact=mrc&amp;uact=8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2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ua/imgres?imgurl=https://media.proglib.io/wp-uploads/2017/07/195_docker.jpg&amp;imgrefurl=https://proglib.io/p/docker/&amp;docid=E50ujK-IpvA1aM&amp;tbnid=nU66jYwMGyex6M:&amp;vet=10ahUKEwi21pm4j7LlAhVdxMQBHbaBBagQMwhRKAIwAg..i&amp;w=1920&amp;h=1056&amp;bih=648&amp;biw=1324&amp;q=%D0%BA%D0%B0%D1%80%D1%82%D0%B8%D0%BD%D0%BA%D0%B8%20docker&amp;ved=0ahUKEwi21pm4j7LlAhVdxMQBHbaBBagQMwhRKAIwAg&amp;iact=mrc&amp;uact=8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11" Type="http://schemas.openxmlformats.org/officeDocument/2006/relationships/image" Target="../media/image4.jpg"/><Relationship Id="rId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hyperlink" Target="https://www.google.com.ua/imgres?imgurl=https://www.cloudbees.com/sites/default/files/Jenkins_8.png&amp;imgrefurl=http://automation-remarks.com/tri-sposoba-podniat-jenkins-ci-dlia-vashikh-avtotiestov/&amp;docid=vCXsaBdTNAxyEM&amp;tbnid=686qwLOgSnS52M:&amp;vet=10ahUKEwj7oe_rjrLlAhUBi8MKHVioD2YQMwhWKAcwBw..i&amp;w=200&amp;h=276&amp;bih=648&amp;biw=1324&amp;q=%D0%BA%D0%B0%D1%80%D1%82%D0%B8%D0%BD%D0%BA%D0%B8%20jenkins&amp;ved=0ahUKEwj7oe_rjrLlAhUBi8MKHVioD2YQMwhWKAcwBw&amp;iact=mrc&amp;uact=8" TargetMode="External"/><Relationship Id="rId9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8395216-80AB-4458-98E8-613FEE15E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6232"/>
            <a:ext cx="9144000" cy="99300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CI/CD education project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988761F-E48E-45A8-99F8-ED953F8F7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765" y="4238142"/>
            <a:ext cx="9144000" cy="1655762"/>
          </a:xfrm>
        </p:spPr>
        <p:txBody>
          <a:bodyPr/>
          <a:lstStyle/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Teliatnikov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6C400C7-C009-4D92-BD76-CA3854AA15D5}"/>
              </a:ext>
            </a:extLst>
          </p:cNvPr>
          <p:cNvSpPr/>
          <p:nvPr/>
        </p:nvSpPr>
        <p:spPr>
          <a:xfrm>
            <a:off x="11251095" y="5893904"/>
            <a:ext cx="665922" cy="517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ru-RU" dirty="0"/>
          </a:p>
        </p:txBody>
      </p:sp>
      <p:pic>
        <p:nvPicPr>
          <p:cNvPr id="7" name="Picture 3" descr="Картинки по запросу картинки jenkins">
            <a:hlinkClick r:id="rId2"/>
            <a:extLst>
              <a:ext uri="{FF2B5EF4-FFF2-40B4-BE49-F238E27FC236}">
                <a16:creationId xmlns:a16="http://schemas.microsoft.com/office/drawing/2014/main" id="{088ECC4E-9A37-4749-A44E-4D1DC85EE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" t="-2877" r="1193" b="2034"/>
          <a:stretch/>
        </p:blipFill>
        <p:spPr bwMode="auto">
          <a:xfrm>
            <a:off x="1985475" y="3665541"/>
            <a:ext cx="1008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6809A5-B86C-4C54-82D2-31900AFF76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7" t="1" r="25403" b="29494"/>
          <a:stretch/>
        </p:blipFill>
        <p:spPr>
          <a:xfrm>
            <a:off x="10198447" y="4827466"/>
            <a:ext cx="1202636" cy="1235676"/>
          </a:xfrm>
          <a:prstGeom prst="rect">
            <a:avLst/>
          </a:prstGeom>
        </p:spPr>
      </p:pic>
      <p:pic>
        <p:nvPicPr>
          <p:cNvPr id="9" name="Picture 5" descr="Картинки по запросу картинки docker">
            <a:hlinkClick r:id="rId6"/>
            <a:extLst>
              <a:ext uri="{FF2B5EF4-FFF2-40B4-BE49-F238E27FC236}">
                <a16:creationId xmlns:a16="http://schemas.microsoft.com/office/drawing/2014/main" id="{5C2EF2B7-EF81-46EF-ACBA-5CF02E5C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91" y="2528029"/>
            <a:ext cx="2095857" cy="109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A8224D-C5D9-499E-9ED8-DA67125328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t="20438" r="30260" b="21035"/>
          <a:stretch/>
        </p:blipFill>
        <p:spPr>
          <a:xfrm>
            <a:off x="429389" y="461870"/>
            <a:ext cx="1226376" cy="6449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391413-FE89-498D-AC71-E04FD28EEE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1" t="22950"/>
          <a:stretch/>
        </p:blipFill>
        <p:spPr>
          <a:xfrm>
            <a:off x="4331184" y="4906162"/>
            <a:ext cx="712865" cy="5417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5E528A-AB61-4651-8F50-90BA6A3A2E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6" y="2172991"/>
            <a:ext cx="1204665" cy="12046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1BBA3-AB3B-469E-BFA5-8C0F2192EE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1" t="15774" r="38290" b="27890"/>
          <a:stretch/>
        </p:blipFill>
        <p:spPr>
          <a:xfrm>
            <a:off x="9284548" y="2717078"/>
            <a:ext cx="885393" cy="9044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F05474-C90D-46D5-86F7-CF9EDD5474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06" y="255224"/>
            <a:ext cx="1495425" cy="89725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1AD14CB-7406-455D-BA3D-3EF6607095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8458" r="33474" b="9762"/>
          <a:stretch/>
        </p:blipFill>
        <p:spPr>
          <a:xfrm>
            <a:off x="7291172" y="5635828"/>
            <a:ext cx="1008001" cy="8546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483A10-B992-4CAE-BF78-8457836B5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3" y="5700442"/>
            <a:ext cx="993006" cy="9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1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613D7C-FAFC-4C85-829C-4290F0E7EA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7" t="6401" r="27460" b="7826"/>
          <a:stretch/>
        </p:blipFill>
        <p:spPr>
          <a:xfrm>
            <a:off x="638734" y="2917721"/>
            <a:ext cx="1263192" cy="14279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0D7CA-6249-4709-8893-29378DD684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15637"/>
          <a:stretch/>
        </p:blipFill>
        <p:spPr>
          <a:xfrm>
            <a:off x="529522" y="667299"/>
            <a:ext cx="1491314" cy="1427956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4F9C669-A32E-4610-B07C-EB5779CF5869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1270330" y="2095255"/>
            <a:ext cx="4849" cy="8224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479FCF1-83FB-421F-AED2-C87288374E1D}"/>
              </a:ext>
            </a:extLst>
          </p:cNvPr>
          <p:cNvSpPr/>
          <p:nvPr/>
        </p:nvSpPr>
        <p:spPr>
          <a:xfrm rot="16200000">
            <a:off x="614237" y="2263422"/>
            <a:ext cx="101908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code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Картинки по запросу картинки jenkins">
            <a:hlinkClick r:id="rId4"/>
            <a:extLst>
              <a:ext uri="{FF2B5EF4-FFF2-40B4-BE49-F238E27FC236}">
                <a16:creationId xmlns:a16="http://schemas.microsoft.com/office/drawing/2014/main" id="{1DD513BB-8029-42C6-ACB2-FF8417ED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68" y="667299"/>
            <a:ext cx="11588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5">
            <a:extLst>
              <a:ext uri="{FF2B5EF4-FFF2-40B4-BE49-F238E27FC236}">
                <a16:creationId xmlns:a16="http://schemas.microsoft.com/office/drawing/2014/main" id="{BCEC2027-A478-4135-9E02-C5789779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7" r="20877" b="22972"/>
          <a:stretch>
            <a:fillRect/>
          </a:stretch>
        </p:blipFill>
        <p:spPr bwMode="auto">
          <a:xfrm>
            <a:off x="3764145" y="3625148"/>
            <a:ext cx="1158875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5">
            <a:extLst>
              <a:ext uri="{FF2B5EF4-FFF2-40B4-BE49-F238E27FC236}">
                <a16:creationId xmlns:a16="http://schemas.microsoft.com/office/drawing/2014/main" id="{E35B36BF-95B4-4D7D-A07A-C16822A51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18" y="4610700"/>
            <a:ext cx="1203325" cy="1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FDD6BDA-4D08-4C26-958C-4EAB2B8C9CA9}"/>
              </a:ext>
            </a:extLst>
          </p:cNvPr>
          <p:cNvSpPr/>
          <p:nvPr/>
        </p:nvSpPr>
        <p:spPr>
          <a:xfrm>
            <a:off x="3424805" y="263578"/>
            <a:ext cx="1837556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 Server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C3E40B4-A37B-4888-9425-00DB9CCA8139}"/>
              </a:ext>
            </a:extLst>
          </p:cNvPr>
          <p:cNvCxnSpPr>
            <a:cxnSpLocks/>
            <a:stCxn id="1027" idx="2"/>
            <a:endCxn id="1026" idx="0"/>
          </p:cNvCxnSpPr>
          <p:nvPr/>
        </p:nvCxnSpPr>
        <p:spPr>
          <a:xfrm flipH="1">
            <a:off x="4343583" y="2267499"/>
            <a:ext cx="22223" cy="1357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33C14CF-211C-4667-A313-30AF560BF7BE}"/>
              </a:ext>
            </a:extLst>
          </p:cNvPr>
          <p:cNvSpPr/>
          <p:nvPr/>
        </p:nvSpPr>
        <p:spPr>
          <a:xfrm rot="16200000">
            <a:off x="3242957" y="2745656"/>
            <a:ext cx="1837556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Ansible Playbook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A277590-FF10-4D15-AAB5-8F830953A34C}"/>
              </a:ext>
            </a:extLst>
          </p:cNvPr>
          <p:cNvCxnSpPr>
            <a:cxnSpLocks/>
            <a:stCxn id="2" idx="3"/>
            <a:endCxn id="1027" idx="1"/>
          </p:cNvCxnSpPr>
          <p:nvPr/>
        </p:nvCxnSpPr>
        <p:spPr>
          <a:xfrm flipV="1">
            <a:off x="1901926" y="1467399"/>
            <a:ext cx="1884442" cy="2164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A9AA07B1-B0C3-4BD0-A93E-6408D1B2B30C}"/>
              </a:ext>
            </a:extLst>
          </p:cNvPr>
          <p:cNvSpPr/>
          <p:nvPr/>
        </p:nvSpPr>
        <p:spPr>
          <a:xfrm rot="18720231">
            <a:off x="1767683" y="2220397"/>
            <a:ext cx="1837556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Webhook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4047F9-824C-44D5-84CA-2DAF1A97AA4C}"/>
              </a:ext>
            </a:extLst>
          </p:cNvPr>
          <p:cNvSpPr/>
          <p:nvPr/>
        </p:nvSpPr>
        <p:spPr>
          <a:xfrm>
            <a:off x="8857940" y="2979904"/>
            <a:ext cx="161433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Server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F664003-8AEA-4692-A6AA-A537B43F04A5}"/>
              </a:ext>
            </a:extLst>
          </p:cNvPr>
          <p:cNvSpPr/>
          <p:nvPr/>
        </p:nvSpPr>
        <p:spPr>
          <a:xfrm>
            <a:off x="8500583" y="586760"/>
            <a:ext cx="1837556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Server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5" descr="Картинки по запросу картинки docker">
            <a:hlinkClick r:id="rId8"/>
            <a:extLst>
              <a:ext uri="{FF2B5EF4-FFF2-40B4-BE49-F238E27FC236}">
                <a16:creationId xmlns:a16="http://schemas.microsoft.com/office/drawing/2014/main" id="{5EA6E3C6-53BF-4FDD-8ED1-53820C8D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75" y="997475"/>
            <a:ext cx="2095857" cy="9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978D69B-F651-4B21-8F03-BB762A138D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695" y="3188561"/>
            <a:ext cx="993006" cy="99300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4734C000-C6B2-456D-83C1-349CE26063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t="20438" r="30260" b="21035"/>
          <a:stretch/>
        </p:blipFill>
        <p:spPr>
          <a:xfrm>
            <a:off x="8987010" y="4133476"/>
            <a:ext cx="1226376" cy="644948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7B4019D-3C45-49C8-8611-0A906CE6A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10" y="4536970"/>
            <a:ext cx="1204665" cy="1204665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AEEE2C1-1280-4F90-A65C-6DBBD8FA6F11}"/>
              </a:ext>
            </a:extLst>
          </p:cNvPr>
          <p:cNvSpPr/>
          <p:nvPr/>
        </p:nvSpPr>
        <p:spPr>
          <a:xfrm>
            <a:off x="6439590" y="4842491"/>
            <a:ext cx="161433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F2FC04C-DF6D-4956-A6D8-0D4060817FCC}"/>
              </a:ext>
            </a:extLst>
          </p:cNvPr>
          <p:cNvSpPr/>
          <p:nvPr/>
        </p:nvSpPr>
        <p:spPr>
          <a:xfrm>
            <a:off x="3536413" y="5574856"/>
            <a:ext cx="161433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server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6A6CA194-1F77-41AC-B1E9-41F3CB744E9A}"/>
              </a:ext>
            </a:extLst>
          </p:cNvPr>
          <p:cNvCxnSpPr>
            <a:cxnSpLocks/>
            <a:stCxn id="44" idx="1"/>
            <a:endCxn id="1025" idx="3"/>
          </p:cNvCxnSpPr>
          <p:nvPr/>
        </p:nvCxnSpPr>
        <p:spPr>
          <a:xfrm flipH="1">
            <a:off x="4945243" y="5139303"/>
            <a:ext cx="4041767" cy="73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92DB561-F721-4CCB-A783-BD9E6DB89B45}"/>
              </a:ext>
            </a:extLst>
          </p:cNvPr>
          <p:cNvCxnSpPr>
            <a:cxnSpLocks/>
            <a:stCxn id="1026" idx="3"/>
            <a:endCxn id="40" idx="1"/>
          </p:cNvCxnSpPr>
          <p:nvPr/>
        </p:nvCxnSpPr>
        <p:spPr>
          <a:xfrm flipV="1">
            <a:off x="4923020" y="777039"/>
            <a:ext cx="3577563" cy="3404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CE9051EC-653F-4FCA-AB30-019398F690D8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955126" y="3170183"/>
            <a:ext cx="3902814" cy="1011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B3C31FD5-B8F3-4533-80DF-B15DFF6B81A6}"/>
              </a:ext>
            </a:extLst>
          </p:cNvPr>
          <p:cNvCxnSpPr>
            <a:cxnSpLocks/>
            <a:stCxn id="1027" idx="3"/>
            <a:endCxn id="41" idx="1"/>
          </p:cNvCxnSpPr>
          <p:nvPr/>
        </p:nvCxnSpPr>
        <p:spPr>
          <a:xfrm>
            <a:off x="4945243" y="1467399"/>
            <a:ext cx="3525732" cy="3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EA7B313F-02C4-4772-9C33-06CA68032E42}"/>
              </a:ext>
            </a:extLst>
          </p:cNvPr>
          <p:cNvCxnSpPr>
            <a:cxnSpLocks/>
            <a:stCxn id="1027" idx="3"/>
            <a:endCxn id="42" idx="1"/>
          </p:cNvCxnSpPr>
          <p:nvPr/>
        </p:nvCxnSpPr>
        <p:spPr>
          <a:xfrm>
            <a:off x="4945243" y="1467399"/>
            <a:ext cx="4158452" cy="2217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48AAFD08-6872-41AB-8704-22EF5C1593D7}"/>
              </a:ext>
            </a:extLst>
          </p:cNvPr>
          <p:cNvCxnSpPr>
            <a:cxnSpLocks/>
            <a:stCxn id="41" idx="2"/>
            <a:endCxn id="1025" idx="3"/>
          </p:cNvCxnSpPr>
          <p:nvPr/>
        </p:nvCxnSpPr>
        <p:spPr>
          <a:xfrm flipH="1">
            <a:off x="4945243" y="1944331"/>
            <a:ext cx="4573661" cy="326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80F0CF67-6DE3-415B-B19D-54D43053F2E5}"/>
              </a:ext>
            </a:extLst>
          </p:cNvPr>
          <p:cNvSpPr/>
          <p:nvPr/>
        </p:nvSpPr>
        <p:spPr>
          <a:xfrm rot="18983247">
            <a:off x="4497891" y="2128470"/>
            <a:ext cx="4405596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docker and pull docker images from Docker hub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FBB8643E-660A-41E9-8FFF-EA1AFEE92FFE}"/>
              </a:ext>
            </a:extLst>
          </p:cNvPr>
          <p:cNvSpPr/>
          <p:nvPr/>
        </p:nvSpPr>
        <p:spPr>
          <a:xfrm rot="20791157">
            <a:off x="5220253" y="3343202"/>
            <a:ext cx="3372561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apache, php7.0 and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mariadb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29CC814-807F-429B-923A-7C7B15C8C14D}"/>
              </a:ext>
            </a:extLst>
          </p:cNvPr>
          <p:cNvSpPr/>
          <p:nvPr/>
        </p:nvSpPr>
        <p:spPr>
          <a:xfrm>
            <a:off x="8898731" y="5815305"/>
            <a:ext cx="161433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 client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6C30DD31-0D6E-41BD-AA9B-F8220A9773CC}"/>
              </a:ext>
            </a:extLst>
          </p:cNvPr>
          <p:cNvSpPr/>
          <p:nvPr/>
        </p:nvSpPr>
        <p:spPr>
          <a:xfrm rot="19712887">
            <a:off x="6133790" y="3463327"/>
            <a:ext cx="161433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7CFF572D-14E9-426E-8574-4FC7C4430B29}"/>
              </a:ext>
            </a:extLst>
          </p:cNvPr>
          <p:cNvSpPr/>
          <p:nvPr/>
        </p:nvSpPr>
        <p:spPr>
          <a:xfrm>
            <a:off x="5439540" y="1181784"/>
            <a:ext cx="2522297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from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test-branch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C2776C73-A5D5-41E7-8B40-5E25C11CBB61}"/>
              </a:ext>
            </a:extLst>
          </p:cNvPr>
          <p:cNvSpPr/>
          <p:nvPr/>
        </p:nvSpPr>
        <p:spPr>
          <a:xfrm rot="1730844">
            <a:off x="5593117" y="2141831"/>
            <a:ext cx="2648871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from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 branch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72" grpId="0"/>
      <p:bldP spid="73" grpId="0"/>
      <p:bldP spid="75" grpId="0"/>
      <p:bldP spid="76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E0A071-6DE0-4402-B095-F3AE3F96E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0" t="34364" r="64897" b="41718"/>
          <a:stretch/>
        </p:blipFill>
        <p:spPr>
          <a:xfrm>
            <a:off x="405352" y="386499"/>
            <a:ext cx="2554664" cy="164026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DB48AC0-5814-426E-A3DF-1CF9A43FFD82}"/>
              </a:ext>
            </a:extLst>
          </p:cNvPr>
          <p:cNvSpPr/>
          <p:nvPr/>
        </p:nvSpPr>
        <p:spPr>
          <a:xfrm>
            <a:off x="624603" y="2026763"/>
            <a:ext cx="2116161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branches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4147B-E42D-4B19-8059-2656F3A74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8" t="48522" r="12165" b="44193"/>
          <a:stretch/>
        </p:blipFill>
        <p:spPr>
          <a:xfrm>
            <a:off x="3252247" y="386499"/>
            <a:ext cx="6938127" cy="49962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84D2F5-B314-4F76-89D0-3B169A97FDBF}"/>
              </a:ext>
            </a:extLst>
          </p:cNvPr>
          <p:cNvSpPr/>
          <p:nvPr/>
        </p:nvSpPr>
        <p:spPr>
          <a:xfrm>
            <a:off x="4792823" y="826073"/>
            <a:ext cx="2927730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Webhook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Jenkins server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BEFB22-2261-482E-89C2-1C83F4A00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66" t="14360" r="2586" b="16680"/>
          <a:stretch/>
        </p:blipFill>
        <p:spPr>
          <a:xfrm>
            <a:off x="4035381" y="2026763"/>
            <a:ext cx="5674936" cy="4572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8CC429C-79FA-4E3B-BFBA-4807DEE2B8DC}"/>
              </a:ext>
            </a:extLst>
          </p:cNvPr>
          <p:cNvSpPr/>
          <p:nvPr/>
        </p:nvSpPr>
        <p:spPr>
          <a:xfrm>
            <a:off x="5190320" y="1646205"/>
            <a:ext cx="2927730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Public Over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9A199E-5C8E-4B8C-81C3-F956C128BF5F}"/>
              </a:ext>
            </a:extLst>
          </p:cNvPr>
          <p:cNvSpPr/>
          <p:nvPr/>
        </p:nvSpPr>
        <p:spPr>
          <a:xfrm>
            <a:off x="556181" y="3287083"/>
            <a:ext cx="2403835" cy="1566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 this slide views branches on </a:t>
            </a:r>
            <a:r>
              <a:rPr lang="en-US" dirty="0" err="1"/>
              <a:t>github</a:t>
            </a:r>
            <a:r>
              <a:rPr lang="en-US" dirty="0"/>
              <a:t>, webhook for Jenkins and configuration from plugin </a:t>
            </a:r>
            <a:r>
              <a:rPr lang="en-US" dirty="0" err="1"/>
              <a:t>jenkins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83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1F4569-F9BB-4C8F-A867-918FED856DF2}"/>
              </a:ext>
            </a:extLst>
          </p:cNvPr>
          <p:cNvSpPr/>
          <p:nvPr/>
        </p:nvSpPr>
        <p:spPr>
          <a:xfrm>
            <a:off x="3903025" y="119160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Prod-branch project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0AB1A4-BF5C-43F4-8374-AE005E1C2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3" t="26530" r="22546" b="39381"/>
          <a:stretch/>
        </p:blipFill>
        <p:spPr>
          <a:xfrm>
            <a:off x="313518" y="550241"/>
            <a:ext cx="4399884" cy="18878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8973A9-7A2D-4ECA-A5DE-E237D871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3" t="25567" r="21675" b="48317"/>
          <a:stretch/>
        </p:blipFill>
        <p:spPr>
          <a:xfrm>
            <a:off x="143047" y="2819662"/>
            <a:ext cx="6262100" cy="17427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5D60E3-2693-4798-B54D-1454861E9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7" t="25534" r="25857" b="22649"/>
          <a:stretch/>
        </p:blipFill>
        <p:spPr>
          <a:xfrm>
            <a:off x="6818307" y="550241"/>
            <a:ext cx="5230646" cy="348443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FA7A46-F9E1-43F0-A359-92FC577A93B7}"/>
              </a:ext>
            </a:extLst>
          </p:cNvPr>
          <p:cNvSpPr/>
          <p:nvPr/>
        </p:nvSpPr>
        <p:spPr>
          <a:xfrm>
            <a:off x="855559" y="2408512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AD5938-E6D8-4F50-86D4-A24AB75AB409}"/>
              </a:ext>
            </a:extLst>
          </p:cNvPr>
          <p:cNvSpPr/>
          <p:nvPr/>
        </p:nvSpPr>
        <p:spPr>
          <a:xfrm>
            <a:off x="1227028" y="4562416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command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B4331-CB88-4760-B028-BEA799A60176}"/>
              </a:ext>
            </a:extLst>
          </p:cNvPr>
          <p:cNvSpPr/>
          <p:nvPr/>
        </p:nvSpPr>
        <p:spPr>
          <a:xfrm>
            <a:off x="8033089" y="4226635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2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A66D3B6-31FE-4599-96E3-C3050ED97212}"/>
              </a:ext>
            </a:extLst>
          </p:cNvPr>
          <p:cNvSpPr/>
          <p:nvPr/>
        </p:nvSpPr>
        <p:spPr>
          <a:xfrm>
            <a:off x="3903025" y="119160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Test-branch project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855A11-36FB-40BA-BA7E-9EFD38BF8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13" t="25842" r="22835" b="37320"/>
          <a:stretch/>
        </p:blipFill>
        <p:spPr>
          <a:xfrm>
            <a:off x="179436" y="617354"/>
            <a:ext cx="4663293" cy="21401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4BBA9-65E3-4474-89BF-8A16C22F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9" t="40138" r="23067" b="36083"/>
          <a:stretch/>
        </p:blipFill>
        <p:spPr>
          <a:xfrm>
            <a:off x="291671" y="3429000"/>
            <a:ext cx="5373838" cy="12681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5F32E4-BA7A-47A6-B0C9-B94E5E1D6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1" t="20894" r="26469" b="25224"/>
          <a:stretch/>
        </p:blipFill>
        <p:spPr>
          <a:xfrm>
            <a:off x="6864733" y="726680"/>
            <a:ext cx="5147831" cy="362940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B3CB13-BC41-4B52-AD28-EF5D26BC238E}"/>
              </a:ext>
            </a:extLst>
          </p:cNvPr>
          <p:cNvSpPr/>
          <p:nvPr/>
        </p:nvSpPr>
        <p:spPr>
          <a:xfrm>
            <a:off x="853182" y="2732698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349EA50-3665-4704-B2D9-7BCA6732E108}"/>
              </a:ext>
            </a:extLst>
          </p:cNvPr>
          <p:cNvSpPr/>
          <p:nvPr/>
        </p:nvSpPr>
        <p:spPr>
          <a:xfrm>
            <a:off x="1142187" y="4790022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command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56E41AA-9791-49AE-98A9-ACA5916119EC}"/>
              </a:ext>
            </a:extLst>
          </p:cNvPr>
          <p:cNvSpPr/>
          <p:nvPr/>
        </p:nvSpPr>
        <p:spPr>
          <a:xfrm>
            <a:off x="8106248" y="4316617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5F82AC-B22D-4E78-A42B-5B22119C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0" t="15764" r="22957" b="15134"/>
          <a:stretch/>
        </p:blipFill>
        <p:spPr>
          <a:xfrm>
            <a:off x="254524" y="2638374"/>
            <a:ext cx="5033913" cy="30919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59D9CF-65AB-4D05-A1E6-C023E011BB3A}"/>
              </a:ext>
            </a:extLst>
          </p:cNvPr>
          <p:cNvSpPr/>
          <p:nvPr/>
        </p:nvSpPr>
        <p:spPr>
          <a:xfrm>
            <a:off x="3923094" y="104360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Asible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-playbooks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B80632-5C96-4A74-8D1E-4D958F77C9DC}"/>
              </a:ext>
            </a:extLst>
          </p:cNvPr>
          <p:cNvSpPr/>
          <p:nvPr/>
        </p:nvSpPr>
        <p:spPr>
          <a:xfrm>
            <a:off x="964648" y="2183298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prod_site.yml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D7BEB6-EF38-4098-B192-596B9DEE2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9" t="15945" r="38248" b="18763"/>
          <a:stretch/>
        </p:blipFill>
        <p:spPr>
          <a:xfrm>
            <a:off x="7484155" y="1709834"/>
            <a:ext cx="4053199" cy="30919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CA4FDA-9664-4805-BF39-A8CCBC09E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6" t="43986" r="58557" b="28935"/>
          <a:stretch/>
        </p:blipFill>
        <p:spPr>
          <a:xfrm>
            <a:off x="7484155" y="4801827"/>
            <a:ext cx="3315802" cy="185708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68F631-7684-4896-AAE9-E1EA385B09F3}"/>
              </a:ext>
            </a:extLst>
          </p:cNvPr>
          <p:cNvSpPr/>
          <p:nvPr/>
        </p:nvSpPr>
        <p:spPr>
          <a:xfrm>
            <a:off x="8385008" y="1329276"/>
            <a:ext cx="1988730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test_docker.yml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68EEF5-9356-45C4-8FCB-F164A3075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1" t="16082" r="69536" b="76358"/>
          <a:stretch/>
        </p:blipFill>
        <p:spPr>
          <a:xfrm>
            <a:off x="9341503" y="741844"/>
            <a:ext cx="2064470" cy="51847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22D485F-D446-42FD-8885-2E4420E5AA7A}"/>
              </a:ext>
            </a:extLst>
          </p:cNvPr>
          <p:cNvSpPr/>
          <p:nvPr/>
        </p:nvSpPr>
        <p:spPr>
          <a:xfrm>
            <a:off x="9712449" y="332420"/>
            <a:ext cx="117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ansible.cfg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57B2A7-32EC-4F31-9639-40ACF022B2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08" t="16907" r="27028" b="72921"/>
          <a:stretch/>
        </p:blipFill>
        <p:spPr>
          <a:xfrm>
            <a:off x="106290" y="1192346"/>
            <a:ext cx="7001951" cy="674864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77F639-B3EF-410A-8223-B6421CEB0B29}"/>
              </a:ext>
            </a:extLst>
          </p:cNvPr>
          <p:cNvSpPr/>
          <p:nvPr/>
        </p:nvSpPr>
        <p:spPr>
          <a:xfrm>
            <a:off x="2362851" y="811788"/>
            <a:ext cx="1988730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hosts.txt</a:t>
            </a:r>
          </a:p>
        </p:txBody>
      </p:sp>
    </p:spTree>
    <p:extLst>
      <p:ext uri="{BB962C8B-B14F-4D97-AF65-F5344CB8AC3E}">
        <p14:creationId xmlns:p14="http://schemas.microsoft.com/office/powerpoint/2010/main" val="192077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589726-8D8B-47EF-8C87-4DCC5E94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0" t="16357" r="57088" b="13952"/>
          <a:stretch/>
        </p:blipFill>
        <p:spPr>
          <a:xfrm>
            <a:off x="377071" y="377072"/>
            <a:ext cx="3582185" cy="477938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B5F433-56A0-4146-98C2-1266B7616FDF}"/>
              </a:ext>
            </a:extLst>
          </p:cNvPr>
          <p:cNvSpPr/>
          <p:nvPr/>
        </p:nvSpPr>
        <p:spPr>
          <a:xfrm>
            <a:off x="3453325" y="71928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config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A0BDC1-B976-4BF7-8D6A-AF84A5FB7D99}"/>
              </a:ext>
            </a:extLst>
          </p:cNvPr>
          <p:cNvSpPr/>
          <p:nvPr/>
        </p:nvSpPr>
        <p:spPr>
          <a:xfrm>
            <a:off x="377071" y="5156461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78386E-E196-4509-875C-2FF875F9F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4" t="16171" r="31237" b="67491"/>
          <a:stretch/>
        </p:blipFill>
        <p:spPr>
          <a:xfrm>
            <a:off x="4462589" y="807294"/>
            <a:ext cx="6739598" cy="112048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6F9E4DF-96F7-4C64-AD7E-3BF5022DC1A5}"/>
              </a:ext>
            </a:extLst>
          </p:cNvPr>
          <p:cNvSpPr/>
          <p:nvPr/>
        </p:nvSpPr>
        <p:spPr>
          <a:xfrm>
            <a:off x="5902749" y="1927781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run-lamp.sh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4613639-259E-4774-B404-2B763BD59201}"/>
              </a:ext>
            </a:extLst>
          </p:cNvPr>
          <p:cNvSpPr/>
          <p:nvPr/>
        </p:nvSpPr>
        <p:spPr>
          <a:xfrm>
            <a:off x="5599522" y="3429000"/>
            <a:ext cx="3016577" cy="992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is my </a:t>
            </a:r>
            <a:r>
              <a:rPr lang="en-US" dirty="0" err="1"/>
              <a:t>dockerfile</a:t>
            </a:r>
            <a:r>
              <a:rPr lang="en-US" dirty="0"/>
              <a:t>, I create it and push on </a:t>
            </a:r>
            <a:r>
              <a:rPr lang="en-US" dirty="0" err="1"/>
              <a:t>DockerHub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31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FF115F-82D0-4913-B951-0EA9D8542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4" t="10997" r="33421" b="7287"/>
          <a:stretch/>
        </p:blipFill>
        <p:spPr>
          <a:xfrm>
            <a:off x="650536" y="593913"/>
            <a:ext cx="3215956" cy="29305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C8FFC7-8244-4184-B15D-471404E3C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3" t="18419" r="39106" b="12440"/>
          <a:stretch/>
        </p:blipFill>
        <p:spPr>
          <a:xfrm>
            <a:off x="650536" y="3172928"/>
            <a:ext cx="3319861" cy="326558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D32A89B-8BDD-4E5B-BDAA-C8863CC79BF8}"/>
              </a:ext>
            </a:extLst>
          </p:cNvPr>
          <p:cNvSpPr/>
          <p:nvPr/>
        </p:nvSpPr>
        <p:spPr>
          <a:xfrm>
            <a:off x="388305" y="213355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Prod-branch project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A332BBC-E644-414E-B40C-A2E2E314E83B}"/>
              </a:ext>
            </a:extLst>
          </p:cNvPr>
          <p:cNvSpPr/>
          <p:nvPr/>
        </p:nvSpPr>
        <p:spPr>
          <a:xfrm>
            <a:off x="6919602" y="213355"/>
            <a:ext cx="3315802" cy="380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Test-branch project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C3B57-7598-4BD7-B550-99E446CA0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51" t="14897" r="40843" b="6116"/>
          <a:stretch/>
        </p:blipFill>
        <p:spPr>
          <a:xfrm>
            <a:off x="6912041" y="593914"/>
            <a:ext cx="2860462" cy="31609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1E5D13-5F88-47B1-9F0C-B034C0A8D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30" t="12322" r="44229" b="8660"/>
          <a:stretch/>
        </p:blipFill>
        <p:spPr>
          <a:xfrm>
            <a:off x="6912041" y="3754878"/>
            <a:ext cx="2439964" cy="29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BB1B59-852E-4EC2-99BE-5939E9F5BD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7036" t="15808" r="36908" b="16564"/>
          <a:stretch/>
        </p:blipFill>
        <p:spPr>
          <a:xfrm>
            <a:off x="4359896" y="1084082"/>
            <a:ext cx="3176834" cy="463798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32FFAF-CB2A-41F9-BEC6-F3AC9EC5CDD8}"/>
              </a:ext>
            </a:extLst>
          </p:cNvPr>
          <p:cNvSpPr/>
          <p:nvPr/>
        </p:nvSpPr>
        <p:spPr>
          <a:xfrm>
            <a:off x="2667784" y="443063"/>
            <a:ext cx="7126664" cy="6315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ru-RU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176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146</Words>
  <Application>Microsoft Office PowerPoint</Application>
  <PresentationFormat>Широкоэкранный</PresentationFormat>
  <Paragraphs>41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CI/CD education project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education project</dc:title>
  <dc:creator>misha misha</dc:creator>
  <cp:lastModifiedBy>misha misha</cp:lastModifiedBy>
  <cp:revision>30</cp:revision>
  <dcterms:created xsi:type="dcterms:W3CDTF">2020-03-02T15:18:06Z</dcterms:created>
  <dcterms:modified xsi:type="dcterms:W3CDTF">2020-03-10T10:22:25Z</dcterms:modified>
</cp:coreProperties>
</file>